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7" r:id="rId3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238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85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615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823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190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094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085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600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2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948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620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04BFD-DB81-463D-BEDC-C6DEF1188033}" type="datetimeFigureOut">
              <a:rPr lang="de-DE" smtClean="0"/>
              <a:pPr>
                <a:defRPr/>
              </a:pPr>
              <a:t>03.07.2019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412A1F-FAA1-4133-B58F-311DDA075FEB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36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ctrTitle"/>
          </p:nvPr>
        </p:nvSpPr>
        <p:spPr>
          <a:xfrm>
            <a:off x="914400" y="0"/>
            <a:ext cx="7173912" cy="1512888"/>
          </a:xfrm>
        </p:spPr>
        <p:txBody>
          <a:bodyPr/>
          <a:lstStyle/>
          <a:p>
            <a:pPr defTabSz="1025525"/>
            <a:r>
              <a:rPr lang="de-AT" sz="5300" b="1" dirty="0" smtClean="0">
                <a:solidFill>
                  <a:srgbClr val="0070C0"/>
                </a:solidFill>
              </a:rPr>
              <a:t>    U S V   K Ü H N R I N G</a:t>
            </a:r>
            <a:r>
              <a:rPr lang="de-AT" sz="5300" b="1" dirty="0" smtClean="0">
                <a:solidFill>
                  <a:srgbClr val="FF0000"/>
                </a:solidFill>
              </a:rPr>
              <a:t/>
            </a:r>
            <a:br>
              <a:rPr lang="de-AT" sz="5300" b="1" dirty="0" smtClean="0">
                <a:solidFill>
                  <a:srgbClr val="FF0000"/>
                </a:solidFill>
              </a:rPr>
            </a:br>
            <a:r>
              <a:rPr lang="de-AT" sz="3100" b="1" i="1" dirty="0" smtClean="0">
                <a:solidFill>
                  <a:srgbClr val="FF0000"/>
                </a:solidFill>
              </a:rPr>
              <a:t>Saison 2018/19   Meister  </a:t>
            </a:r>
            <a:r>
              <a:rPr lang="de-AT" sz="2400" b="1" i="1" dirty="0" smtClean="0">
                <a:solidFill>
                  <a:srgbClr val="FF0000"/>
                </a:solidFill>
              </a:rPr>
              <a:t>2.Kl. WV-</a:t>
            </a:r>
            <a:r>
              <a:rPr lang="de-AT" sz="2400" b="1" i="1" dirty="0" err="1" smtClean="0">
                <a:solidFill>
                  <a:srgbClr val="FF0000"/>
                </a:solidFill>
              </a:rPr>
              <a:t>Thayatal</a:t>
            </a:r>
            <a:endParaRPr lang="de-AT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type="subTitle" idx="1"/>
          </p:nvPr>
        </p:nvSpPr>
        <p:spPr>
          <a:xfrm>
            <a:off x="-152400" y="5562600"/>
            <a:ext cx="9296400" cy="1447801"/>
          </a:xfrm>
        </p:spPr>
        <p:txBody>
          <a:bodyPr>
            <a:noAutofit/>
          </a:bodyPr>
          <a:lstStyle/>
          <a:p>
            <a:pPr defTabSz="1025525">
              <a:lnSpc>
                <a:spcPct val="80000"/>
              </a:lnSpc>
            </a:pPr>
            <a:r>
              <a:rPr lang="de-AT" sz="1600" b="1" i="1" u="sng" dirty="0" smtClean="0">
                <a:solidFill>
                  <a:srgbClr val="FF0000"/>
                </a:solidFill>
                <a:latin typeface="Bell MT" panose="02020503060305020303" pitchFamily="18" charset="0"/>
              </a:rPr>
              <a:t>hinten links</a:t>
            </a:r>
            <a:r>
              <a:rPr lang="de-AT" sz="1600" b="1" i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: </a:t>
            </a:r>
            <a:r>
              <a:rPr lang="de-AT" sz="16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Tobias </a:t>
            </a:r>
            <a:r>
              <a:rPr lang="de-AT" sz="1600" b="1" i="1" dirty="0" err="1" smtClean="0">
                <a:solidFill>
                  <a:srgbClr val="0070C0"/>
                </a:solidFill>
                <a:latin typeface="Bell MT" panose="02020503060305020303" pitchFamily="18" charset="0"/>
              </a:rPr>
              <a:t>Lugauer</a:t>
            </a:r>
            <a:r>
              <a:rPr lang="de-AT" sz="16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, Patrik Beck, Benedikt Falk, Lukas </a:t>
            </a:r>
            <a:r>
              <a:rPr lang="de-AT" sz="1600" b="1" i="1" dirty="0" err="1" smtClean="0">
                <a:solidFill>
                  <a:srgbClr val="0070C0"/>
                </a:solidFill>
                <a:latin typeface="Bell MT" panose="02020503060305020303" pitchFamily="18" charset="0"/>
              </a:rPr>
              <a:t>Wondra</a:t>
            </a:r>
            <a:r>
              <a:rPr lang="de-AT" sz="16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, Christian Zechmeister,</a:t>
            </a:r>
          </a:p>
          <a:p>
            <a:pPr defTabSz="1025525">
              <a:lnSpc>
                <a:spcPct val="80000"/>
              </a:lnSpc>
            </a:pPr>
            <a:r>
              <a:rPr lang="de-DE" sz="16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Patrick Neumann, Stefan Maurer, </a:t>
            </a:r>
            <a:r>
              <a:rPr lang="de-DE" sz="1600" b="1" i="1" dirty="0" err="1" smtClean="0">
                <a:solidFill>
                  <a:srgbClr val="0070C0"/>
                </a:solidFill>
                <a:latin typeface="Bell MT" panose="02020503060305020303" pitchFamily="18" charset="0"/>
              </a:rPr>
              <a:t>Maximillian</a:t>
            </a:r>
            <a:r>
              <a:rPr lang="de-DE" sz="16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 Lochner, Thomas Bull, SL Christian Barth,</a:t>
            </a:r>
            <a:endParaRPr lang="de-AT" sz="1600" b="1" i="1" dirty="0" smtClean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pPr defTabSz="1025525">
              <a:lnSpc>
                <a:spcPct val="80000"/>
              </a:lnSpc>
            </a:pPr>
            <a:r>
              <a:rPr lang="de-AT" sz="1600" b="1" i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de-AT" sz="1600" b="1" i="1" u="sng" dirty="0" smtClean="0">
                <a:solidFill>
                  <a:srgbClr val="FF0000"/>
                </a:solidFill>
                <a:latin typeface="Bell MT" panose="02020503060305020303" pitchFamily="18" charset="0"/>
              </a:rPr>
              <a:t>vorne links</a:t>
            </a:r>
            <a:r>
              <a:rPr lang="de-AT" sz="1600" b="1" i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: </a:t>
            </a:r>
            <a:r>
              <a:rPr lang="de-AT" sz="1600" b="1" i="1" dirty="0">
                <a:solidFill>
                  <a:srgbClr val="0070C0"/>
                </a:solidFill>
                <a:latin typeface="Bell MT" panose="02020503060305020303" pitchFamily="18" charset="0"/>
              </a:rPr>
              <a:t>Filip Rigo</a:t>
            </a:r>
            <a:r>
              <a:rPr lang="de-AT" sz="16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, Franz Winkelhofer, Mario Ploderwaschl, Michael Gigl, </a:t>
            </a:r>
          </a:p>
          <a:p>
            <a:pPr defTabSz="1025525">
              <a:lnSpc>
                <a:spcPct val="80000"/>
              </a:lnSpc>
            </a:pPr>
            <a:r>
              <a:rPr lang="de-AT" sz="16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Trainer Andreas Resch ,Stefan </a:t>
            </a:r>
            <a:r>
              <a:rPr lang="de-AT" sz="1600" b="1" i="1" dirty="0" err="1" smtClean="0">
                <a:solidFill>
                  <a:srgbClr val="0070C0"/>
                </a:solidFill>
                <a:latin typeface="Bell MT" panose="02020503060305020303" pitchFamily="18" charset="0"/>
              </a:rPr>
              <a:t>Machacek</a:t>
            </a:r>
            <a:r>
              <a:rPr lang="de-AT" sz="16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, Paul </a:t>
            </a:r>
            <a:r>
              <a:rPr lang="de-AT" sz="1600" b="1" i="1" dirty="0" err="1" smtClean="0">
                <a:solidFill>
                  <a:srgbClr val="0070C0"/>
                </a:solidFill>
                <a:latin typeface="Bell MT" panose="02020503060305020303" pitchFamily="18" charset="0"/>
              </a:rPr>
              <a:t>Linhart</a:t>
            </a:r>
            <a:r>
              <a:rPr lang="de-AT" sz="16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, Simon Silberbauer,</a:t>
            </a:r>
            <a:endParaRPr lang="de-AT" sz="1400" b="1" i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defTabSz="1025525">
              <a:lnSpc>
                <a:spcPct val="80000"/>
              </a:lnSpc>
            </a:pPr>
            <a:r>
              <a:rPr lang="de-AT" sz="1400" b="1" i="1" u="sng" dirty="0">
                <a:solidFill>
                  <a:schemeClr val="tx1"/>
                </a:solidFill>
                <a:latin typeface="Bell MT" panose="02020503060305020303" pitchFamily="18" charset="0"/>
              </a:rPr>
              <a:t>nicht am Bild:</a:t>
            </a:r>
            <a:r>
              <a:rPr lang="de-AT" sz="1400" b="1" i="1" dirty="0">
                <a:solidFill>
                  <a:schemeClr val="tx1"/>
                </a:solidFill>
                <a:latin typeface="Bell MT" panose="02020503060305020303" pitchFamily="18" charset="0"/>
              </a:rPr>
              <a:t>  Matthias Falk, Martin </a:t>
            </a:r>
            <a:r>
              <a:rPr lang="de-AT" sz="1400" b="1" i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Liebhart, Rene </a:t>
            </a:r>
            <a:r>
              <a:rPr lang="de-AT" sz="1400" b="1" i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Peter,Sebastian</a:t>
            </a:r>
            <a:r>
              <a:rPr lang="de-AT" sz="1400" b="1" i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de-AT" sz="1400" b="1" i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Pisker,Resch</a:t>
            </a:r>
            <a:r>
              <a:rPr lang="de-AT" sz="1400" b="1" i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Andres jun., </a:t>
            </a:r>
            <a:r>
              <a:rPr lang="de-AT" sz="1400" b="1" i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Hasnain</a:t>
            </a:r>
            <a:r>
              <a:rPr lang="de-AT" sz="1400" b="1" i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Ahmed, </a:t>
            </a:r>
            <a:r>
              <a:rPr lang="de-AT" sz="1600" b="1" i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endParaRPr lang="de-AT" sz="1600" b="1" i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defTabSz="1025525">
              <a:lnSpc>
                <a:spcPct val="80000"/>
              </a:lnSpc>
            </a:pPr>
            <a:r>
              <a:rPr lang="de-AT" sz="1400" b="1" i="1" dirty="0">
                <a:solidFill>
                  <a:schemeClr val="tx1"/>
                </a:solidFill>
                <a:latin typeface="Bell MT" panose="02020503060305020303" pitchFamily="18" charset="0"/>
              </a:rPr>
              <a:t>      </a:t>
            </a:r>
          </a:p>
          <a:p>
            <a:pPr defTabSz="1025525">
              <a:lnSpc>
                <a:spcPct val="80000"/>
              </a:lnSpc>
            </a:pPr>
            <a:r>
              <a:rPr lang="de-AT" sz="1400" b="1" i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           </a:t>
            </a: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50740"/>
              </p:ext>
            </p:extLst>
          </p:nvPr>
        </p:nvGraphicFramePr>
        <p:xfrm>
          <a:off x="7924800" y="237654"/>
          <a:ext cx="1066800" cy="1180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 Editor-Foto" r:id="rId3" imgW="4114286" imgH="4514286" progId="">
                  <p:embed/>
                </p:oleObj>
              </mc:Choice>
              <mc:Fallback>
                <p:oleObj name="Photo Editor-Foto" r:id="rId3" imgW="4114286" imgH="45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37654"/>
                        <a:ext cx="1066800" cy="11803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4581"/>
            <a:ext cx="1044890" cy="12807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0" y="1787487"/>
            <a:ext cx="6518564" cy="365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hteck 1"/>
          <p:cNvSpPr/>
          <p:nvPr/>
        </p:nvSpPr>
        <p:spPr>
          <a:xfrm rot="5400000">
            <a:off x="6492421" y="3070929"/>
            <a:ext cx="3788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 23 Team </a:t>
            </a:r>
            <a:endParaRPr lang="de-D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183975" y="1333219"/>
            <a:ext cx="67408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23 Siege 1 Remis 2 Niederlagen - 122:11 Tore </a:t>
            </a:r>
            <a:endParaRPr lang="de-DE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8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text="Saison 2018/19 - U23 -Meistermannschaft" edit="true"/>
    <f:field ref="objsubject" par="" text="" edit="true"/>
    <f:field ref="objcreatedby" par="" text="Winkelhofer, Franz"/>
    <f:field ref="objcreatedat" par="" date="2019-06-26T14:53:50" text="26.06.2019 14:53:50"/>
    <f:field ref="objchangedby" par="" text="Winkelhofer, Franz"/>
    <f:field ref="objmodifiedat" par="" date="2019-06-28T11:22:55" text="28.06.2019 11:22:55"/>
    <f:field ref="doc_FSCFOLIO_1_1001_FieldDocumentNumber" par="" text=""/>
    <f:field ref="doc_FSCFOLIO_1_1001_FieldSubject" par="" text="" edit="true"/>
    <f:field ref="FSCFOLIO_1_1001_FieldCurrentUser" par="" text="Franz Winkelhofer"/>
    <f:field ref="CCAPRECONFIG_15_1001_Objektname" par="" text="Saison 2018/19 - U23 -Meistermannschaft" edit="true"/>
    <f:field ref="CCAPRECONFIG_15_1001_Objektname" par="" text="Saison 2018/19 - U23 -Meistermannschaft" edit="true"/>
  </f:record>
  <f:display par="" text="Allgemein">
    <f:field ref="objname" text="Name"/>
    <f:field ref="objsubject" text="FSC Betreff"/>
    <f:field ref="objcreatedby" text="Erzeugt von"/>
    <f:field ref="objcreatedat" text="Erzeugt am/um"/>
    <f:field ref="objchangedby" text="Letzte Änderung von"/>
    <f:field ref="objmodifiedat" text="Letzte Änderung am/um"/>
    <f:field ref="FSCFOLIO_1_1001_FieldCurrentUser" text="Aktueller Benutzer"/>
    <f:field ref="CCAPRECONFIG_15_1001_Objektname" text="Objektname"/>
  </f:display>
  <f:display par="" text="Serienbrief">
    <f:field ref="doc_FSCFOLIO_1_1001_FieldDocumentNumber" text="Dokument Nummer"/>
    <f:field ref="doc_FSCFOLIO_1_1001_FieldSubject" text="Betreff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108</Words>
  <Application>Microsoft Office PowerPoint</Application>
  <PresentationFormat>Bildschirmpräsentation (4:3)</PresentationFormat>
  <Paragraphs>10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Bell MT</vt:lpstr>
      <vt:lpstr>Calibri</vt:lpstr>
      <vt:lpstr>Larissa</vt:lpstr>
      <vt:lpstr>Photo Editor-Foto</vt:lpstr>
      <vt:lpstr>    U S V   K Ü H N R I N G Saison 2018/19   Meister  2.Kl. WV-Thayatal</vt:lpstr>
    </vt:vector>
  </TitlesOfParts>
  <Company>Fabasoft 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Schnürer Josef</dc:creator>
  <cp:lastModifiedBy>Winkelhofer Franz, (F1-BUZV)</cp:lastModifiedBy>
  <cp:revision>23</cp:revision>
  <cp:lastPrinted>2019-06-27T08:52:07Z</cp:lastPrinted>
  <dcterms:created xsi:type="dcterms:W3CDTF">2007-02-07T20:03:23Z</dcterms:created>
  <dcterms:modified xsi:type="dcterms:W3CDTF">2019-07-03T06:30:27Z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FSCLAKIS@15.1000:Abgeschlossen">
    <vt:lpwstr/>
  </property>
  <property fmtid="{D5CDD505-2E9C-101B-9397-08002B2CF9AE}" pid="3" name="FSC#FSCLAKIS@15.1000:Abgezeichnet_am">
    <vt:lpwstr/>
  </property>
  <property fmtid="{D5CDD505-2E9C-101B-9397-08002B2CF9AE}" pid="4" name="FSC#FSCLAKIS@15.1000:Abgezeichnet_von">
    <vt:lpwstr/>
  </property>
  <property fmtid="{D5CDD505-2E9C-101B-9397-08002B2CF9AE}" pid="5" name="FSC#FSCLAKIS@15.1000:Abgezeichnet2_am">
    <vt:lpwstr/>
  </property>
  <property fmtid="{D5CDD505-2E9C-101B-9397-08002B2CF9AE}" pid="6" name="FSC#FSCLAKIS@15.1000:Abgezeichnet2_von">
    <vt:lpwstr/>
  </property>
  <property fmtid="{D5CDD505-2E9C-101B-9397-08002B2CF9AE}" pid="7" name="FSC#FSCLAKIS@15.1000:Abschriftsklausel">
    <vt:lpwstr/>
  </property>
  <property fmtid="{D5CDD505-2E9C-101B-9397-08002B2CF9AE}" pid="8" name="FSC#FSCLAKIS@15.1000:AktBetreff">
    <vt:lpwstr/>
  </property>
  <property fmtid="{D5CDD505-2E9C-101B-9397-08002B2CF9AE}" pid="9" name="FSC#FSCLAKIS@15.1000:Bearbeiter_Tit_NN">
    <vt:lpwstr/>
  </property>
  <property fmtid="{D5CDD505-2E9C-101B-9397-08002B2CF9AE}" pid="10" name="FSC#FSCLAKIS@15.1000:Bearbeiter_Tit_VN_NN">
    <vt:lpwstr/>
  </property>
  <property fmtid="{D5CDD505-2E9C-101B-9397-08002B2CF9AE}" pid="11" name="FSC#FSCLAKIS@15.1000:Beilagen">
    <vt:lpwstr/>
  </property>
  <property fmtid="{D5CDD505-2E9C-101B-9397-08002B2CF9AE}" pid="12" name="FSC#FSCLAKIS@15.1000:Betreff">
    <vt:lpwstr/>
  </property>
  <property fmtid="{D5CDD505-2E9C-101B-9397-08002B2CF9AE}" pid="13" name="FSC#FSCLAKIS@15.1000:Bezug">
    <vt:lpwstr/>
  </property>
  <property fmtid="{D5CDD505-2E9C-101B-9397-08002B2CF9AE}" pid="14" name="FSC#FSCLAKIS@15.1000:DW_Bearbeiter">
    <vt:lpwstr/>
  </property>
  <property fmtid="{D5CDD505-2E9C-101B-9397-08002B2CF9AE}" pid="15" name="FSC#FSCLAKIS@15.1000:DW_Eigentuemer_Zuschrift">
    <vt:lpwstr/>
  </property>
  <property fmtid="{D5CDD505-2E9C-101B-9397-08002B2CF9AE}" pid="16" name="FSC#FSCLAKIS@15.1000:Geschlecht_Bearbeiter">
    <vt:lpwstr/>
  </property>
  <property fmtid="{D5CDD505-2E9C-101B-9397-08002B2CF9AE}" pid="17" name="FSC#FSCLAKIS@15.1000:Geschlecht_Eigentuemer_Zuschrift">
    <vt:lpwstr/>
  </property>
  <property fmtid="{D5CDD505-2E9C-101B-9397-08002B2CF9AE}" pid="18" name="FSC#FSCLAKIS@15.1000:Eigentuemer_Zuschrift_Tit_NN">
    <vt:lpwstr/>
  </property>
  <property fmtid="{D5CDD505-2E9C-101B-9397-08002B2CF9AE}" pid="19" name="FSC#FSCLAKIS@15.1000:Eigentuemer_Zuschrift_Tit_VN_NN">
    <vt:lpwstr/>
  </property>
  <property fmtid="{D5CDD505-2E9C-101B-9397-08002B2CF9AE}" pid="20" name="FSC#FSCLAKIS@15.1000:Erzeugt_am">
    <vt:lpwstr>26.06.2019</vt:lpwstr>
  </property>
  <property fmtid="{D5CDD505-2E9C-101B-9397-08002B2CF9AE}" pid="21" name="FSC#FSCLAKIS@15.1000:Fertigungsklausel">
    <vt:lpwstr/>
  </property>
  <property fmtid="{D5CDD505-2E9C-101B-9397-08002B2CF9AE}" pid="22" name="FSC#FSCLAKIS@15.1000:Fertigungsklausel2">
    <vt:lpwstr/>
  </property>
  <property fmtid="{D5CDD505-2E9C-101B-9397-08002B2CF9AE}" pid="23" name="FSC#FSCLAKIS@15.1000:Kennzeichen">
    <vt:lpwstr/>
  </property>
  <property fmtid="{D5CDD505-2E9C-101B-9397-08002B2CF9AE}" pid="24" name="FSC#FSCLAKIS@15.1000:Objektname">
    <vt:lpwstr>Saison 2018/19 - U23 -Meistermannschaft</vt:lpwstr>
  </property>
  <property fmtid="{D5CDD505-2E9C-101B-9397-08002B2CF9AE}" pid="25" name="FSC#FSCLAKIS@15.1000:RsabAbsender">
    <vt:lpwstr>Amt der NÖ Landesregierung_x000d_
Abteilung Finanzen - Buchhaltung_x000d_
Landhausplatz 1_x000d_
3109 St. Pölten</vt:lpwstr>
  </property>
  <property fmtid="{D5CDD505-2E9C-101B-9397-08002B2CF9AE}" pid="26" name="FSC#FSCLAKIS@15.1000:Text_nach_Fertigung">
    <vt:lpwstr/>
  </property>
  <property fmtid="{D5CDD505-2E9C-101B-9397-08002B2CF9AE}" pid="27" name="FSC#FSCLAKIS@15.1000:Unterschrieben_am">
    <vt:lpwstr/>
  </property>
  <property fmtid="{D5CDD505-2E9C-101B-9397-08002B2CF9AE}" pid="28" name="FSC#FSCLAKIS@15.1000:Unterschrieben_von">
    <vt:lpwstr/>
  </property>
  <property fmtid="{D5CDD505-2E9C-101B-9397-08002B2CF9AE}" pid="29" name="FSC#FSCLAKIS@15.1000:Unterschrieben2_am">
    <vt:lpwstr/>
  </property>
  <property fmtid="{D5CDD505-2E9C-101B-9397-08002B2CF9AE}" pid="30" name="FSC#FSCLAKIS@15.1000:Unterschrieben2_von">
    <vt:lpwstr/>
  </property>
  <property fmtid="{D5CDD505-2E9C-101B-9397-08002B2CF9AE}" pid="31" name="FSC#FSCLAKIS@15.1000:Unterschrieben_von_Tit_VN_NN_gsp">
    <vt:lpwstr/>
  </property>
  <property fmtid="{D5CDD505-2E9C-101B-9397-08002B2CF9AE}" pid="32" name="FSC#FSCLAKIS@15.1000:Unterschrieben_von_Tit_VN_NN_ng">
    <vt:lpwstr/>
  </property>
  <property fmtid="{D5CDD505-2E9C-101B-9397-08002B2CF9AE}" pid="33" name="FSC#FSCLAKIS@15.1000:Gesperrt_Bearbeiter">
    <vt:lpwstr/>
  </property>
  <property fmtid="{D5CDD505-2E9C-101B-9397-08002B2CF9AE}" pid="34" name="FSC#FSCLAKIS@15.1000:Systemaenderungszeitpunkt">
    <vt:lpwstr>28. Juni 2019</vt:lpwstr>
  </property>
  <property fmtid="{D5CDD505-2E9C-101B-9397-08002B2CF9AE}" pid="35" name="FSC#FSCLAKIS@15.1000:Eingangsdatum_ON">
    <vt:lpwstr/>
  </property>
  <property fmtid="{D5CDD505-2E9C-101B-9397-08002B2CF9AE}" pid="36" name="FSC#FSCLAKIS@15.1000:Frist_ON">
    <vt:lpwstr/>
  </property>
  <property fmtid="{D5CDD505-2E9C-101B-9397-08002B2CF9AE}" pid="37" name="FSC#FSCLAKIS@15.1000:Anmerkung_ON">
    <vt:lpwstr/>
  </property>
  <property fmtid="{D5CDD505-2E9C-101B-9397-08002B2CF9AE}" pid="38" name="FSC#FSCLAKIS@15.1000:Inhalt_ON">
    <vt:lpwstr/>
  </property>
  <property fmtid="{D5CDD505-2E9C-101B-9397-08002B2CF9AE}" pid="39" name="FSC#FSCLAKIS@15.1000:Hinweis_ON">
    <vt:lpwstr/>
  </property>
  <property fmtid="{D5CDD505-2E9C-101B-9397-08002B2CF9AE}" pid="40" name="FSC#FSCLAKIS@15.1000:Erledigung_ON">
    <vt:lpwstr/>
  </property>
  <property fmtid="{D5CDD505-2E9C-101B-9397-08002B2CF9AE}" pid="41" name="FSC#FSCLAKIS@15.1000:DVR">
    <vt:lpwstr/>
  </property>
  <property fmtid="{D5CDD505-2E9C-101B-9397-08002B2CF9AE}" pid="42" name="FSC#NOELLAKISFORMSPROP@1000.8803:xmldata3">
    <vt:lpwstr>TEXT: LEER (!)</vt:lpwstr>
  </property>
  <property fmtid="{D5CDD505-2E9C-101B-9397-08002B2CF9AE}" pid="43" name="FSC#NOELLAKISFORMSPROP@1000.8803:xmldata10">
    <vt:lpwstr>TEXT: LEER (!)</vt:lpwstr>
  </property>
  <property fmtid="{D5CDD505-2E9C-101B-9397-08002B2CF9AE}" pid="44" name="FSC#NOELLAKISFORMSPROP@1000.8803:xmldata100">
    <vt:lpwstr>kein Rechtsgeschäft</vt:lpwstr>
  </property>
  <property fmtid="{D5CDD505-2E9C-101B-9397-08002B2CF9AE}" pid="45" name="FSC#NOELLAKISFORMSPROP@1000.8803:xmldata101">
    <vt:lpwstr>kein Datum</vt:lpwstr>
  </property>
  <property fmtid="{D5CDD505-2E9C-101B-9397-08002B2CF9AE}" pid="46" name="FSC#NOELLAKISFORMSPROP@1000.8803:xmldata102">
    <vt:lpwstr>Keine Aktenzahl des Rechtsgeschäfts erfasst</vt:lpwstr>
  </property>
  <property fmtid="{D5CDD505-2E9C-101B-9397-08002B2CF9AE}" pid="47" name="FSC#NOELLAKISFORMSPROP@1000.8803:xmldata20">
    <vt:lpwstr>TEXT: LEER (!)</vt:lpwstr>
  </property>
  <property fmtid="{D5CDD505-2E9C-101B-9397-08002B2CF9AE}" pid="48" name="FSC#NOELLAKISFORMSPROP@1000.8803:xmldata103">
    <vt:lpwstr>Kein Zuschlag - Gericht erfasst</vt:lpwstr>
  </property>
  <property fmtid="{D5CDD505-2E9C-101B-9397-08002B2CF9AE}" pid="49" name="FSC#NOELLAKISFORMSPROP@1000.8803:xmldata104">
    <vt:lpwstr>Kein Zuschlag - Datum erfasst</vt:lpwstr>
  </property>
  <property fmtid="{D5CDD505-2E9C-101B-9397-08002B2CF9AE}" pid="50" name="FSC#NOELLAKISFORMSPROP@1000.8803:xmldata105">
    <vt:lpwstr>Kein Zuschlag - Zahl erfasst</vt:lpwstr>
  </property>
  <property fmtid="{D5CDD505-2E9C-101B-9397-08002B2CF9AE}" pid="51" name="FSC#NOELLAKISFORMSPROP@1000.8803:xmldata30">
    <vt:lpwstr>Kein Vertreter erfasst</vt:lpwstr>
  </property>
  <property fmtid="{D5CDD505-2E9C-101B-9397-08002B2CF9AE}" pid="52" name="FSC#NOELLAKISFORMSPROP@1000.8803:xmldataVertrEnt">
    <vt:lpwstr>Kein Vertreter erfasst</vt:lpwstr>
  </property>
  <property fmtid="{D5CDD505-2E9C-101B-9397-08002B2CF9AE}" pid="53" name="FSC#NOELLAKISFORMSPROP@1000.8803:xmldataGrundstEnt">
    <vt:lpwstr>TEXT: LEER (!)</vt:lpwstr>
  </property>
  <property fmtid="{D5CDD505-2E9C-101B-9397-08002B2CF9AE}" pid="54" name="FSC#NOELLAKISFORMSPROP@1000.8803:xmldataGVAVerk">
    <vt:lpwstr>TEXT: LEER (!)</vt:lpwstr>
  </property>
  <property fmtid="{D5CDD505-2E9C-101B-9397-08002B2CF9AE}" pid="55" name="FSC#NOELLAKISFORMSPROP@1000.8803:xmldataGVAKaeufer">
    <vt:lpwstr>TEXT: LEER (!)</vt:lpwstr>
  </property>
  <property fmtid="{D5CDD505-2E9C-101B-9397-08002B2CF9AE}" pid="56" name="FSC#NOELLAKISFORMSPROP@1000.8803:xmldataGVARechtsgesch">
    <vt:lpwstr>kein Rechtsgeschäft</vt:lpwstr>
  </property>
  <property fmtid="{D5CDD505-2E9C-101B-9397-08002B2CF9AE}" pid="57" name="FSC#NOELLAKISFORMSPROP@1000.8803:xmldataGVA_RG_dat">
    <vt:lpwstr>kein Datum</vt:lpwstr>
  </property>
  <property fmtid="{D5CDD505-2E9C-101B-9397-08002B2CF9AE}" pid="58" name="FSC#NOELLAKISFORMSPROP@1000.8803:xmldata_RG_Zahl_GVA">
    <vt:lpwstr>Keine Aktenzahl des Rechtsgeschäfts erfasst</vt:lpwstr>
  </property>
  <property fmtid="{D5CDD505-2E9C-101B-9397-08002B2CF9AE}" pid="59" name="FSC#NOELLAKISFORMSPROP@1000.8803:xmldata_grundstueck_GVA">
    <vt:lpwstr>TEXT: LEER (!)</vt:lpwstr>
  </property>
  <property fmtid="{D5CDD505-2E9C-101B-9397-08002B2CF9AE}" pid="60" name="FSC#NOELLAKISFORMSPROP@1000.8803:xmldataZuschlagGVA">
    <vt:lpwstr>Kein Zuschlag - Gericht erfasst</vt:lpwstr>
  </property>
  <property fmtid="{D5CDD505-2E9C-101B-9397-08002B2CF9AE}" pid="61" name="FSC#NOELLAKISFORMSPROP@1000.8803:xmldata_ZuDat_GVA">
    <vt:lpwstr>Kein Zuschlag - Datum erfasst</vt:lpwstr>
  </property>
  <property fmtid="{D5CDD505-2E9C-101B-9397-08002B2CF9AE}" pid="62" name="FSC#NOELLAKISFORMSPROP@1000.8803:xmldata_ZuZahl_GVA">
    <vt:lpwstr>Kein Zuschlag - Zahl erfasst</vt:lpwstr>
  </property>
  <property fmtid="{D5CDD505-2E9C-101B-9397-08002B2CF9AE}" pid="63" name="FSC#NOELLAKISFORMSPROP@1000.8803:xmldata_Vertreter_GVA">
    <vt:lpwstr>Kein Vertreter erfasst</vt:lpwstr>
  </property>
  <property fmtid="{D5CDD505-2E9C-101B-9397-08002B2CF9AE}" pid="64" name="FSC#COOSYSTEM@1.1:Container">
    <vt:lpwstr>COO.1000.8802.53.6927487</vt:lpwstr>
  </property>
  <property fmtid="{D5CDD505-2E9C-101B-9397-08002B2CF9AE}" pid="65" name="FSC#COOELAK@1.1001:Subject">
    <vt:lpwstr/>
  </property>
  <property fmtid="{D5CDD505-2E9C-101B-9397-08002B2CF9AE}" pid="66" name="FSC#COOELAK@1.1001:FileReference">
    <vt:lpwstr/>
  </property>
  <property fmtid="{D5CDD505-2E9C-101B-9397-08002B2CF9AE}" pid="67" name="FSC#COOELAK@1.1001:FileRefYear">
    <vt:lpwstr/>
  </property>
  <property fmtid="{D5CDD505-2E9C-101B-9397-08002B2CF9AE}" pid="68" name="FSC#COOELAK@1.1001:FileRefOrdinal">
    <vt:lpwstr/>
  </property>
  <property fmtid="{D5CDD505-2E9C-101B-9397-08002B2CF9AE}" pid="69" name="FSC#COOELAK@1.1001:FileRefOU">
    <vt:lpwstr/>
  </property>
  <property fmtid="{D5CDD505-2E9C-101B-9397-08002B2CF9AE}" pid="70" name="FSC#COOELAK@1.1001:Organization">
    <vt:lpwstr/>
  </property>
  <property fmtid="{D5CDD505-2E9C-101B-9397-08002B2CF9AE}" pid="71" name="FSC#COOELAK@1.1001:Owner">
    <vt:lpwstr>Winkelhofer Franz</vt:lpwstr>
  </property>
  <property fmtid="{D5CDD505-2E9C-101B-9397-08002B2CF9AE}" pid="72" name="FSC#COOELAK@1.1001:OwnerExtension">
    <vt:lpwstr>12418</vt:lpwstr>
  </property>
  <property fmtid="{D5CDD505-2E9C-101B-9397-08002B2CF9AE}" pid="73" name="FSC#COOELAK@1.1001:OwnerFaxExtension">
    <vt:lpwstr/>
  </property>
  <property fmtid="{D5CDD505-2E9C-101B-9397-08002B2CF9AE}" pid="74" name="FSC#COOELAK@1.1001:DispatchedBy">
    <vt:lpwstr/>
  </property>
  <property fmtid="{D5CDD505-2E9C-101B-9397-08002B2CF9AE}" pid="75" name="FSC#COOELAK@1.1001:DispatchedAt">
    <vt:lpwstr/>
  </property>
  <property fmtid="{D5CDD505-2E9C-101B-9397-08002B2CF9AE}" pid="76" name="FSC#COOELAK@1.1001:ApprovedBy">
    <vt:lpwstr/>
  </property>
  <property fmtid="{D5CDD505-2E9C-101B-9397-08002B2CF9AE}" pid="77" name="FSC#COOELAK@1.1001:ApprovedAt">
    <vt:lpwstr/>
  </property>
  <property fmtid="{D5CDD505-2E9C-101B-9397-08002B2CF9AE}" pid="78" name="FSC#COOELAK@1.1001:Department">
    <vt:lpwstr>F1-BU-ZV (F1 Buchhaltungsabt. Zahlungsverkehr)</vt:lpwstr>
  </property>
  <property fmtid="{D5CDD505-2E9C-101B-9397-08002B2CF9AE}" pid="79" name="FSC#COOELAK@1.1001:CreatedAt">
    <vt:lpwstr>26.06.2019</vt:lpwstr>
  </property>
  <property fmtid="{D5CDD505-2E9C-101B-9397-08002B2CF9AE}" pid="80" name="FSC#COOELAK@1.1001:OU">
    <vt:lpwstr>F1-BU-ZV (F1 Buchhaltungsabt. Zahlungsverkehr)</vt:lpwstr>
  </property>
  <property fmtid="{D5CDD505-2E9C-101B-9397-08002B2CF9AE}" pid="81" name="FSC#COOELAK@1.1001:Priority">
    <vt:lpwstr> ()</vt:lpwstr>
  </property>
  <property fmtid="{D5CDD505-2E9C-101B-9397-08002B2CF9AE}" pid="82" name="FSC#COOELAK@1.1001:ObjBarCode">
    <vt:lpwstr>*COO.1000.8802.53.6927487*</vt:lpwstr>
  </property>
  <property fmtid="{D5CDD505-2E9C-101B-9397-08002B2CF9AE}" pid="83" name="FSC#COOELAK@1.1001:RefBarCode">
    <vt:lpwstr/>
  </property>
  <property fmtid="{D5CDD505-2E9C-101B-9397-08002B2CF9AE}" pid="84" name="FSC#COOELAK@1.1001:FileRefBarCode">
    <vt:lpwstr>**</vt:lpwstr>
  </property>
  <property fmtid="{D5CDD505-2E9C-101B-9397-08002B2CF9AE}" pid="85" name="FSC#COOELAK@1.1001:ExternalRef">
    <vt:lpwstr/>
  </property>
  <property fmtid="{D5CDD505-2E9C-101B-9397-08002B2CF9AE}" pid="86" name="FSC#COOELAK@1.1001:IncomingNumber">
    <vt:lpwstr/>
  </property>
  <property fmtid="{D5CDD505-2E9C-101B-9397-08002B2CF9AE}" pid="87" name="FSC#COOELAK@1.1001:IncomingSubject">
    <vt:lpwstr/>
  </property>
  <property fmtid="{D5CDD505-2E9C-101B-9397-08002B2CF9AE}" pid="88" name="FSC#COOELAK@1.1001:ProcessResponsible">
    <vt:lpwstr/>
  </property>
  <property fmtid="{D5CDD505-2E9C-101B-9397-08002B2CF9AE}" pid="89" name="FSC#COOELAK@1.1001:ProcessResponsiblePhone">
    <vt:lpwstr/>
  </property>
  <property fmtid="{D5CDD505-2E9C-101B-9397-08002B2CF9AE}" pid="90" name="FSC#COOELAK@1.1001:ProcessResponsibleMail">
    <vt:lpwstr/>
  </property>
  <property fmtid="{D5CDD505-2E9C-101B-9397-08002B2CF9AE}" pid="91" name="FSC#COOELAK@1.1001:ProcessResponsibleFax">
    <vt:lpwstr/>
  </property>
  <property fmtid="{D5CDD505-2E9C-101B-9397-08002B2CF9AE}" pid="92" name="FSC#COOELAK@1.1001:ApproverFirstName">
    <vt:lpwstr/>
  </property>
  <property fmtid="{D5CDD505-2E9C-101B-9397-08002B2CF9AE}" pid="93" name="FSC#COOELAK@1.1001:ApproverSurName">
    <vt:lpwstr/>
  </property>
  <property fmtid="{D5CDD505-2E9C-101B-9397-08002B2CF9AE}" pid="94" name="FSC#COOELAK@1.1001:ApproverTitle">
    <vt:lpwstr/>
  </property>
  <property fmtid="{D5CDD505-2E9C-101B-9397-08002B2CF9AE}" pid="95" name="FSC#COOELAK@1.1001:ExternalDate">
    <vt:lpwstr/>
  </property>
  <property fmtid="{D5CDD505-2E9C-101B-9397-08002B2CF9AE}" pid="96" name="FSC#COOELAK@1.1001:SettlementApprovedAt">
    <vt:lpwstr/>
  </property>
  <property fmtid="{D5CDD505-2E9C-101B-9397-08002B2CF9AE}" pid="97" name="FSC#COOELAK@1.1001:BaseNumber">
    <vt:lpwstr/>
  </property>
  <property fmtid="{D5CDD505-2E9C-101B-9397-08002B2CF9AE}" pid="98" name="FSC#COOELAK@1.1001:CurrentUserRolePos">
    <vt:lpwstr>Leitung</vt:lpwstr>
  </property>
  <property fmtid="{D5CDD505-2E9C-101B-9397-08002B2CF9AE}" pid="99" name="FSC#COOELAK@1.1001:CurrentUserEmail">
    <vt:lpwstr>franz.winkelhofer@noel.gv.at</vt:lpwstr>
  </property>
  <property fmtid="{D5CDD505-2E9C-101B-9397-08002B2CF9AE}" pid="100" name="FSC#ELAKGOV@1.1001:PersonalSubjGender">
    <vt:lpwstr/>
  </property>
  <property fmtid="{D5CDD505-2E9C-101B-9397-08002B2CF9AE}" pid="101" name="FSC#ELAKGOV@1.1001:PersonalSubjFirstName">
    <vt:lpwstr/>
  </property>
  <property fmtid="{D5CDD505-2E9C-101B-9397-08002B2CF9AE}" pid="102" name="FSC#ELAKGOV@1.1001:PersonalSubjSurName">
    <vt:lpwstr/>
  </property>
  <property fmtid="{D5CDD505-2E9C-101B-9397-08002B2CF9AE}" pid="103" name="FSC#ELAKGOV@1.1001:PersonalSubjSalutation">
    <vt:lpwstr/>
  </property>
  <property fmtid="{D5CDD505-2E9C-101B-9397-08002B2CF9AE}" pid="104" name="FSC#ELAKGOV@1.1001:PersonalSubjAddress">
    <vt:lpwstr/>
  </property>
  <property fmtid="{D5CDD505-2E9C-101B-9397-08002B2CF9AE}" pid="105" name="FSC#ATSTATECFG@1.1001:Office">
    <vt:lpwstr/>
  </property>
  <property fmtid="{D5CDD505-2E9C-101B-9397-08002B2CF9AE}" pid="106" name="FSC#ATSTATECFG@1.1001:Agent">
    <vt:lpwstr/>
  </property>
  <property fmtid="{D5CDD505-2E9C-101B-9397-08002B2CF9AE}" pid="107" name="FSC#ATSTATECFG@1.1001:AgentPhone">
    <vt:lpwstr/>
  </property>
  <property fmtid="{D5CDD505-2E9C-101B-9397-08002B2CF9AE}" pid="108" name="FSC#ATSTATECFG@1.1001:DepartmentFax">
    <vt:lpwstr/>
  </property>
  <property fmtid="{D5CDD505-2E9C-101B-9397-08002B2CF9AE}" pid="109" name="FSC#ATSTATECFG@1.1001:DepartmentEMail">
    <vt:lpwstr/>
  </property>
  <property fmtid="{D5CDD505-2E9C-101B-9397-08002B2CF9AE}" pid="110" name="FSC#ATSTATECFG@1.1001:SubfileDate">
    <vt:lpwstr/>
  </property>
  <property fmtid="{D5CDD505-2E9C-101B-9397-08002B2CF9AE}" pid="111" name="FSC#ATSTATECFG@1.1001:SubfileSubject">
    <vt:lpwstr/>
  </property>
  <property fmtid="{D5CDD505-2E9C-101B-9397-08002B2CF9AE}" pid="112" name="FSC#ATSTATECFG@1.1001:DepartmentZipCode">
    <vt:lpwstr/>
  </property>
  <property fmtid="{D5CDD505-2E9C-101B-9397-08002B2CF9AE}" pid="113" name="FSC#ATSTATECFG@1.1001:DepartmentCountry">
    <vt:lpwstr/>
  </property>
  <property fmtid="{D5CDD505-2E9C-101B-9397-08002B2CF9AE}" pid="114" name="FSC#ATSTATECFG@1.1001:DepartmentCity">
    <vt:lpwstr/>
  </property>
  <property fmtid="{D5CDD505-2E9C-101B-9397-08002B2CF9AE}" pid="115" name="FSC#ATSTATECFG@1.1001:DepartmentStreet">
    <vt:lpwstr/>
  </property>
  <property fmtid="{D5CDD505-2E9C-101B-9397-08002B2CF9AE}" pid="116" name="FSC#ATSTATECFG@1.1001:DepartmentDVR">
    <vt:lpwstr/>
  </property>
  <property fmtid="{D5CDD505-2E9C-101B-9397-08002B2CF9AE}" pid="117" name="FSC#ATSTATECFG@1.1001:DepartmentUID">
    <vt:lpwstr/>
  </property>
  <property fmtid="{D5CDD505-2E9C-101B-9397-08002B2CF9AE}" pid="118" name="FSC#ATSTATECFG@1.1001:SubfileReference">
    <vt:lpwstr/>
  </property>
  <property fmtid="{D5CDD505-2E9C-101B-9397-08002B2CF9AE}" pid="119" name="FSC#ATSTATECFG@1.1001:Clause">
    <vt:lpwstr/>
  </property>
  <property fmtid="{D5CDD505-2E9C-101B-9397-08002B2CF9AE}" pid="120" name="FSC#ATSTATECFG@1.1001:ExternalFile">
    <vt:lpwstr/>
  </property>
  <property fmtid="{D5CDD505-2E9C-101B-9397-08002B2CF9AE}" pid="121" name="FSC#ATSTATECFG@1.1001:ApprovedSignature">
    <vt:lpwstr/>
  </property>
  <property fmtid="{D5CDD505-2E9C-101B-9397-08002B2CF9AE}" pid="122" name="FSC#ATSTATECFG@1.1001:BankAccount">
    <vt:lpwstr/>
  </property>
  <property fmtid="{D5CDD505-2E9C-101B-9397-08002B2CF9AE}" pid="123" name="FSC#ATSTATECFG@1.1001:BankAccountOwner">
    <vt:lpwstr/>
  </property>
  <property fmtid="{D5CDD505-2E9C-101B-9397-08002B2CF9AE}" pid="124" name="FSC#ATSTATECFG@1.1001:BankInstitute">
    <vt:lpwstr/>
  </property>
  <property fmtid="{D5CDD505-2E9C-101B-9397-08002B2CF9AE}" pid="125" name="FSC#ATSTATECFG@1.1001:BankAccountID">
    <vt:lpwstr/>
  </property>
  <property fmtid="{D5CDD505-2E9C-101B-9397-08002B2CF9AE}" pid="126" name="FSC#ATSTATECFG@1.1001:BankAccountIBAN">
    <vt:lpwstr/>
  </property>
  <property fmtid="{D5CDD505-2E9C-101B-9397-08002B2CF9AE}" pid="127" name="FSC#ATSTATECFG@1.1001:BankAccountBIC">
    <vt:lpwstr/>
  </property>
  <property fmtid="{D5CDD505-2E9C-101B-9397-08002B2CF9AE}" pid="128" name="FSC#ATSTATECFG@1.1001:BankName">
    <vt:lpwstr/>
  </property>
  <property fmtid="{D5CDD505-2E9C-101B-9397-08002B2CF9AE}" pid="129" name="FSC#NOELLAKISFORMSPROP@1000.8803:xmldata3n">
    <vt:lpwstr>TEXT: LEER (!)</vt:lpwstr>
  </property>
  <property fmtid="{D5CDD505-2E9C-101B-9397-08002B2CF9AE}" pid="130" name="FSC#NOELLAKISFORMSPROP@1000.8803:xmldata10n">
    <vt:lpwstr>TEXT: LEER (!)</vt:lpwstr>
  </property>
  <property fmtid="{D5CDD505-2E9C-101B-9397-08002B2CF9AE}" pid="131" name="FSC#NOELLAKISFORMSPROP@1000.8803:xmldata100n">
    <vt:lpwstr>kein Rechtsgeschäft</vt:lpwstr>
  </property>
  <property fmtid="{D5CDD505-2E9C-101B-9397-08002B2CF9AE}" pid="132" name="FSC#NOELLAKISFORMSPROP@1000.8803:xmldata101n">
    <vt:lpwstr>kein Datum</vt:lpwstr>
  </property>
  <property fmtid="{D5CDD505-2E9C-101B-9397-08002B2CF9AE}" pid="133" name="FSC#NOELLAKISFORMSPROP@1000.8803:xmldata102n">
    <vt:lpwstr>Keine Aktenzahl des Rechtsgeschäfts erfasst</vt:lpwstr>
  </property>
  <property fmtid="{D5CDD505-2E9C-101B-9397-08002B2CF9AE}" pid="134" name="FSC#NOELLAKISFORMSPROP@1000.8803:xmldata20n">
    <vt:lpwstr>TEXT: LEER (!)</vt:lpwstr>
  </property>
  <property fmtid="{D5CDD505-2E9C-101B-9397-08002B2CF9AE}" pid="135" name="FSC#NOELLAKISFORMSPROP@1000.8803:xmldata103n">
    <vt:lpwstr/>
  </property>
  <property fmtid="{D5CDD505-2E9C-101B-9397-08002B2CF9AE}" pid="136" name="FSC#NOELLAKISFORMSPROP@1000.8803:xmldata104n">
    <vt:lpwstr>Kein Zuschlag - Datum erfasst</vt:lpwstr>
  </property>
  <property fmtid="{D5CDD505-2E9C-101B-9397-08002B2CF9AE}" pid="137" name="FSC#NOELLAKISFORMSPROP@1000.8803:xmldata105n">
    <vt:lpwstr>Kein Zuschlag - Zahl erfasst</vt:lpwstr>
  </property>
  <property fmtid="{D5CDD505-2E9C-101B-9397-08002B2CF9AE}" pid="138" name="FSC#NOELLAKISFORMSPROP@1000.8803:xmldata30n">
    <vt:lpwstr>Kein Vertreter erfasst</vt:lpwstr>
  </property>
  <property fmtid="{D5CDD505-2E9C-101B-9397-08002B2CF9AE}" pid="139" name="FSC#NOELLAKISFORMSPROP@1000.8803:xmldataVertrEntn">
    <vt:lpwstr>Kein Vertreter erfasst</vt:lpwstr>
  </property>
  <property fmtid="{D5CDD505-2E9C-101B-9397-08002B2CF9AE}" pid="140" name="FSC#NOELLAKISFORMSPROP@1000.8803:xmldataGrundstEntn">
    <vt:lpwstr>TEXT: LEER (!)</vt:lpwstr>
  </property>
  <property fmtid="{D5CDD505-2E9C-101B-9397-08002B2CF9AE}" pid="141" name="FSC#NOELLAKISFORMSPROP@1000.8803:xmldataGVAVerkn">
    <vt:lpwstr>TEXT: LEER (!)</vt:lpwstr>
  </property>
  <property fmtid="{D5CDD505-2E9C-101B-9397-08002B2CF9AE}" pid="142" name="FSC#NOELLAKISFORMSPROP@1000.8803:xmldataGVAKaeufern">
    <vt:lpwstr>TEXT: LEER (!)</vt:lpwstr>
  </property>
  <property fmtid="{D5CDD505-2E9C-101B-9397-08002B2CF9AE}" pid="143" name="FSC#NOELLAKISFORMSPROP@1000.8803:xmldataGVARechtsgeschn">
    <vt:lpwstr>kein Rechtsgeschäft</vt:lpwstr>
  </property>
  <property fmtid="{D5CDD505-2E9C-101B-9397-08002B2CF9AE}" pid="144" name="FSC#NOELLAKISFORMSPROP@1000.8803:xmldataGVA_RG_datn">
    <vt:lpwstr>kein Datum</vt:lpwstr>
  </property>
  <property fmtid="{D5CDD505-2E9C-101B-9397-08002B2CF9AE}" pid="145" name="FSC#NOELLAKISFORMSPROP@1000.8803:xmldata_RG_Zahl_GVAn">
    <vt:lpwstr>Keine Aktenzahl des Rechtsgeschäfts erfasst</vt:lpwstr>
  </property>
  <property fmtid="{D5CDD505-2E9C-101B-9397-08002B2CF9AE}" pid="146" name="FSC#NOELLAKISFORMSPROP@1000.8803:xmldata_grundstueck_GVAn">
    <vt:lpwstr>TEXT: LEER (!)</vt:lpwstr>
  </property>
  <property fmtid="{D5CDD505-2E9C-101B-9397-08002B2CF9AE}" pid="147" name="FSC#NOELLAKISFORMSPROP@1000.8803:xmldataZuschlagGVAn">
    <vt:lpwstr/>
  </property>
  <property fmtid="{D5CDD505-2E9C-101B-9397-08002B2CF9AE}" pid="148" name="FSC#NOELLAKISFORMSPROP@1000.8803:xmldata_ZuDat_GVAn">
    <vt:lpwstr>Kein Zuschlag - Datum erfasst</vt:lpwstr>
  </property>
  <property fmtid="{D5CDD505-2E9C-101B-9397-08002B2CF9AE}" pid="149" name="FSC#NOELLAKISFORMSPROP@1000.8803:xmldata_ZuZahl_GVAn">
    <vt:lpwstr>Kein Zuschlag - Zahl erfasst</vt:lpwstr>
  </property>
  <property fmtid="{D5CDD505-2E9C-101B-9397-08002B2CF9AE}" pid="150" name="FSC#NOELLAKISFORMSPROP@1000.8803:xmldata_Vertreter_GVAn">
    <vt:lpwstr>Kein Vertreter erfasst</vt:lpwstr>
  </property>
  <property fmtid="{D5CDD505-2E9C-101B-9397-08002B2CF9AE}" pid="151" name="FSC#FSCLAKIS@15.1000:Eigentuemer_Objekt_Tit_VN_NN">
    <vt:lpwstr>Franz Winkelhofer</vt:lpwstr>
  </property>
  <property fmtid="{D5CDD505-2E9C-101B-9397-08002B2CF9AE}" pid="152" name="FSC#FSCLAKIS@15.1000:DW_Eigentuemer_Objekt">
    <vt:lpwstr>12418</vt:lpwstr>
  </property>
  <property fmtid="{D5CDD505-2E9C-101B-9397-08002B2CF9AE}" pid="153" name="FSC#COOELAK@1.1001:ObjectAddressees">
    <vt:lpwstr/>
  </property>
  <property fmtid="{D5CDD505-2E9C-101B-9397-08002B2CF9AE}" pid="154" name="FSC#COOELAK@1.1001:replyreference">
    <vt:lpwstr/>
  </property>
  <property fmtid="{D5CDD505-2E9C-101B-9397-08002B2CF9AE}" pid="155" name="FSC#ATPRECONFIG@1.1001:ChargePreview">
    <vt:lpwstr/>
  </property>
  <property fmtid="{D5CDD505-2E9C-101B-9397-08002B2CF9AE}" pid="156" name="FSC#FSCFOLIO@1.1001:docpropproject">
    <vt:lpwstr/>
  </property>
</Properties>
</file>